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3" r:id="rId1"/>
  </p:sldMasterIdLst>
  <p:notesMasterIdLst>
    <p:notesMasterId r:id="rId11"/>
  </p:notesMasterIdLst>
  <p:sldIdLst>
    <p:sldId id="270" r:id="rId2"/>
    <p:sldId id="269" r:id="rId3"/>
    <p:sldId id="260" r:id="rId4"/>
    <p:sldId id="257" r:id="rId5"/>
    <p:sldId id="256" r:id="rId6"/>
    <p:sldId id="258" r:id="rId7"/>
    <p:sldId id="259" r:id="rId8"/>
    <p:sldId id="265" r:id="rId9"/>
    <p:sldId id="267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58011" autoAdjust="0"/>
  </p:normalViewPr>
  <p:slideViewPr>
    <p:cSldViewPr snapToGrid="0">
      <p:cViewPr>
        <p:scale>
          <a:sx n="75" d="100"/>
          <a:sy n="75" d="100"/>
        </p:scale>
        <p:origin x="990" y="-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1F5844-CB7C-4340-8B08-02D9990CD382}" type="datetimeFigureOut">
              <a:rPr lang="fr-CA" smtClean="0"/>
              <a:t>2021-11-28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196AED-4B2E-4430-9EE3-7359328862F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9827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196AED-4B2E-4430-9EE3-7359328862FA}" type="slidenum">
              <a:rPr lang="fr-CA" smtClean="0"/>
              <a:t>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99959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196AED-4B2E-4430-9EE3-7359328862FA}" type="slidenum">
              <a:rPr lang="fr-CA" smtClean="0"/>
              <a:t>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98556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5FB42-361D-4A6A-B6AF-5B0D96F82650}" type="datetimeFigureOut">
              <a:rPr lang="fr-CA" smtClean="0"/>
              <a:t>2021-11-26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8379A-E5EF-440B-A7BC-12776B224832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76997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5FB42-361D-4A6A-B6AF-5B0D96F82650}" type="datetimeFigureOut">
              <a:rPr lang="fr-CA" smtClean="0"/>
              <a:t>2021-11-26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8379A-E5EF-440B-A7BC-12776B224832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50357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5FB42-361D-4A6A-B6AF-5B0D96F82650}" type="datetimeFigureOut">
              <a:rPr lang="fr-CA" smtClean="0"/>
              <a:t>2021-11-26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8379A-E5EF-440B-A7BC-12776B224832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59358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5FB42-361D-4A6A-B6AF-5B0D96F82650}" type="datetimeFigureOut">
              <a:rPr lang="fr-CA" smtClean="0"/>
              <a:t>2021-11-26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8379A-E5EF-440B-A7BC-12776B224832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79251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5FB42-361D-4A6A-B6AF-5B0D96F82650}" type="datetimeFigureOut">
              <a:rPr lang="fr-CA" smtClean="0"/>
              <a:t>2021-11-26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8379A-E5EF-440B-A7BC-12776B224832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81056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5FB42-361D-4A6A-B6AF-5B0D96F82650}" type="datetimeFigureOut">
              <a:rPr lang="fr-CA" smtClean="0"/>
              <a:t>2021-11-26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8379A-E5EF-440B-A7BC-12776B224832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67448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5FB42-361D-4A6A-B6AF-5B0D96F82650}" type="datetimeFigureOut">
              <a:rPr lang="fr-CA" smtClean="0"/>
              <a:t>2021-11-26</a:t>
            </a:fld>
            <a:endParaRPr lang="fr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8379A-E5EF-440B-A7BC-12776B224832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55746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5FB42-361D-4A6A-B6AF-5B0D96F82650}" type="datetimeFigureOut">
              <a:rPr lang="fr-CA" smtClean="0"/>
              <a:t>2021-11-26</a:t>
            </a:fld>
            <a:endParaRPr lang="fr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8379A-E5EF-440B-A7BC-12776B224832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48288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5FB42-361D-4A6A-B6AF-5B0D96F82650}" type="datetimeFigureOut">
              <a:rPr lang="fr-CA" smtClean="0"/>
              <a:t>2021-11-26</a:t>
            </a:fld>
            <a:endParaRPr lang="fr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8379A-E5EF-440B-A7BC-12776B224832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41538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5FB42-361D-4A6A-B6AF-5B0D96F82650}" type="datetimeFigureOut">
              <a:rPr lang="fr-CA" smtClean="0"/>
              <a:t>2021-11-26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8379A-E5EF-440B-A7BC-12776B224832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04166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5FB42-361D-4A6A-B6AF-5B0D96F82650}" type="datetimeFigureOut">
              <a:rPr lang="fr-CA" smtClean="0"/>
              <a:t>2021-11-26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8379A-E5EF-440B-A7BC-12776B224832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99654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/>
            </a:gs>
            <a:gs pos="42000">
              <a:schemeClr val="accent1">
                <a:lumMod val="50000"/>
              </a:schemeClr>
            </a:gs>
            <a:gs pos="83000">
              <a:schemeClr val="accent1">
                <a:lumMod val="75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85FB42-361D-4A6A-B6AF-5B0D96F82650}" type="datetimeFigureOut">
              <a:rPr lang="fr-CA" smtClean="0"/>
              <a:t>2021-11-26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8379A-E5EF-440B-A7BC-12776B224832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007503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ewgrounds.com/art/view/coltenseamans/sonic-animation-practice" TargetMode="External"/><Relationship Id="rId3" Type="http://schemas.openxmlformats.org/officeDocument/2006/relationships/hyperlink" Target="http://tatmione.deviantart.com/art/Explosion-Sprite-Animated-Game-Art-556964326" TargetMode="External"/><Relationship Id="rId7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nd/3.0/" TargetMode="External"/><Relationship Id="rId5" Type="http://schemas.openxmlformats.org/officeDocument/2006/relationships/hyperlink" Target="http://daeva112.deviantart.com/art/Loading-Animation-299055051" TargetMode="External"/><Relationship Id="rId4" Type="http://schemas.openxmlformats.org/officeDocument/2006/relationships/hyperlink" Target="https://creativecommons.org/licenses/by-nc-nd/3.0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fr/arri%C3%A8re-plan-bleu-blanc-629463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echboomers.com/how-to-post-gifs-on-facebook" TargetMode="External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llpaperflare.com/purple-moon-sunset-neon-wallpaper-stgey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lyonelkaufmann.ch/histoire/2014/08/16/les-poilus-vraiment-en-couleurs/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5B0pE1eCxGU" TargetMode="Externa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fr.wikipedia.org/wiki/%C3%89cole_normale_William-Ponty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newgrounds.com/art/view/zeurel/a-1930-s-strole" TargetMode="External"/><Relationship Id="rId4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mathematica.stackexchange.com/questions/63200/help-recreating-a-gi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oneTexte 20">
            <a:extLst>
              <a:ext uri="{FF2B5EF4-FFF2-40B4-BE49-F238E27FC236}">
                <a16:creationId xmlns:a16="http://schemas.microsoft.com/office/drawing/2014/main" id="{208EF139-A3F9-4D38-B62A-FDD7FC1AF457}"/>
              </a:ext>
            </a:extLst>
          </p:cNvPr>
          <p:cNvSpPr txBox="1"/>
          <p:nvPr/>
        </p:nvSpPr>
        <p:spPr>
          <a:xfrm>
            <a:off x="2579077" y="6858000"/>
            <a:ext cx="703384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900">
                <a:hlinkClick r:id="rId3" tooltip="http://tatmione.deviantart.com/art/Explosion-Sprite-Animated-Game-Art-556964326"/>
              </a:rPr>
              <a:t>Cette photo</a:t>
            </a:r>
            <a:r>
              <a:rPr lang="fr-CA" sz="900"/>
              <a:t> par Auteur inconnu est soumis à la licence </a:t>
            </a:r>
            <a:r>
              <a:rPr lang="fr-CA" sz="900">
                <a:hlinkClick r:id="rId4" tooltip="https://creativecommons.org/licenses/by-nc-nd/3.0/"/>
              </a:rPr>
              <a:t>CC BY-NC-ND</a:t>
            </a:r>
            <a:endParaRPr lang="fr-CA" sz="900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80958A2D-D53C-4979-9C9B-94BCB5F0A557}"/>
              </a:ext>
            </a:extLst>
          </p:cNvPr>
          <p:cNvSpPr txBox="1"/>
          <p:nvPr/>
        </p:nvSpPr>
        <p:spPr>
          <a:xfrm>
            <a:off x="-1981200" y="7088832"/>
            <a:ext cx="685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900">
                <a:hlinkClick r:id="rId5" tooltip="http://daeva112.deviantart.com/art/Loading-Animation-299055051"/>
              </a:rPr>
              <a:t>Cette photo</a:t>
            </a:r>
            <a:r>
              <a:rPr lang="fr-CA" sz="900"/>
              <a:t> par Auteur inconnu est soumis à la licence </a:t>
            </a:r>
            <a:r>
              <a:rPr lang="fr-CA" sz="900">
                <a:hlinkClick r:id="rId6" tooltip="https://creativecommons.org/licenses/by-nd/3.0/"/>
              </a:rPr>
              <a:t>CC BY-ND</a:t>
            </a:r>
            <a:endParaRPr lang="fr-CA" sz="900"/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C6A6E07E-A6E2-4BFE-8FB4-15B26F2C9A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" name="ZoneTexte 40">
            <a:extLst>
              <a:ext uri="{FF2B5EF4-FFF2-40B4-BE49-F238E27FC236}">
                <a16:creationId xmlns:a16="http://schemas.microsoft.com/office/drawing/2014/main" id="{5DD3D1E3-7330-405A-96D5-61108A9E8DF1}"/>
              </a:ext>
            </a:extLst>
          </p:cNvPr>
          <p:cNvSpPr txBox="1"/>
          <p:nvPr/>
        </p:nvSpPr>
        <p:spPr>
          <a:xfrm>
            <a:off x="279400" y="279400"/>
            <a:ext cx="5105400" cy="2800767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isometricOffAxis1Righ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fr-CA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  <a:reflection blurRad="6350" stA="60000" endA="900" endPos="58000" dir="5400000" sy="-100000" algn="bl" rotWithShape="0"/>
                </a:effectLst>
              </a:rPr>
              <a:t>Sitback </a:t>
            </a:r>
          </a:p>
          <a:p>
            <a:r>
              <a:rPr lang="fr-CA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  <a:reflection blurRad="6350" stA="60000" endA="900" endPos="58000" dir="5400000" sy="-100000" algn="bl" rotWithShape="0"/>
                </a:effectLst>
              </a:rPr>
              <a:t>and relax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C43F5C18-5BFC-4A6F-B7C0-C966E7759808}"/>
              </a:ext>
            </a:extLst>
          </p:cNvPr>
          <p:cNvSpPr txBox="1"/>
          <p:nvPr/>
        </p:nvSpPr>
        <p:spPr>
          <a:xfrm>
            <a:off x="279400" y="3244334"/>
            <a:ext cx="218440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  <a:scene3d>
              <a:camera prst="isometricOffAxis1Right"/>
              <a:lightRig rig="threePt" dir="t"/>
            </a:scene3d>
          </a:bodyPr>
          <a:lstStyle/>
          <a:p>
            <a:r>
              <a:rPr lang="fr-CA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mpact" panose="020B0806030902050204" pitchFamily="34" charset="0"/>
              </a:rPr>
              <a:t>Crée par moi Youcef</a:t>
            </a:r>
          </a:p>
        </p:txBody>
      </p:sp>
    </p:spTree>
    <p:extLst>
      <p:ext uri="{BB962C8B-B14F-4D97-AF65-F5344CB8AC3E}">
        <p14:creationId xmlns:p14="http://schemas.microsoft.com/office/powerpoint/2010/main" val="2724256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d"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6988D4A9-1DBB-41C3-969F-5FF3151536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AA9AA0F-4E4B-40FE-94B8-ECB1958114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-751493" y="3695700"/>
            <a:ext cx="3325881" cy="3325881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4596D8B4-5F21-4AAE-9B0F-D68E7708DB6C}"/>
              </a:ext>
            </a:extLst>
          </p:cNvPr>
          <p:cNvSpPr txBox="1"/>
          <p:nvPr/>
        </p:nvSpPr>
        <p:spPr>
          <a:xfrm>
            <a:off x="2574388" y="1153551"/>
            <a:ext cx="69635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9600" dirty="0"/>
              <a:t>BON MATIN</a:t>
            </a:r>
          </a:p>
        </p:txBody>
      </p:sp>
    </p:spTree>
    <p:extLst>
      <p:ext uri="{BB962C8B-B14F-4D97-AF65-F5344CB8AC3E}">
        <p14:creationId xmlns:p14="http://schemas.microsoft.com/office/powerpoint/2010/main" val="1487479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1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4AF84E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 29">
            <a:extLst>
              <a:ext uri="{FF2B5EF4-FFF2-40B4-BE49-F238E27FC236}">
                <a16:creationId xmlns:a16="http://schemas.microsoft.com/office/drawing/2014/main" id="{8E3D4461-6AC3-4459-8114-5C60C36626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-890517"/>
            <a:ext cx="12192000" cy="68580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1E3519F-D0D5-48DD-978B-71AA31E42B8C}"/>
              </a:ext>
            </a:extLst>
          </p:cNvPr>
          <p:cNvSpPr txBox="1"/>
          <p:nvPr/>
        </p:nvSpPr>
        <p:spPr>
          <a:xfrm>
            <a:off x="1241945" y="1146810"/>
            <a:ext cx="10194879" cy="1938992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A" sz="60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Bienvenue à notre présentation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920C3CB-4F95-4ED0-B0DC-3C844EA56B52}"/>
              </a:ext>
            </a:extLst>
          </p:cNvPr>
          <p:cNvSpPr/>
          <p:nvPr/>
        </p:nvSpPr>
        <p:spPr>
          <a:xfrm>
            <a:off x="0" y="5076967"/>
            <a:ext cx="12192000" cy="1781033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65994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decel="10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AF84E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6260CA2-B43E-4665-BE47-F91B4E28F3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D1E66C2-9804-467F-931E-682282DE8F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913" y="606425"/>
            <a:ext cx="10515600" cy="4351338"/>
          </a:xfrm>
          <a:solidFill>
            <a:schemeClr val="accent6">
              <a:lumMod val="5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fr-CA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highlight>
                  <a:srgbClr val="00FF00"/>
                </a:highlight>
              </a:rPr>
              <a:t>À la fin du 19e siècle, en Europe, des rivalités se créent entre de grandes puissances car certains veulent les mêmes territoires. Cela mène à une forte montée de l’armement dans les pays touchés et les sentiments nationalistes grandissent. Dans cette situation, certaines alliances se créent et deux blocs opposés se forment. D’un côté, l’Autriche-Hongrie, l’Allemagne et l’Italie constituent la Triple-Alliance et de l’autre, la France, la Russie et le Royaume-Uni composent la Triple-Entente.</a:t>
            </a:r>
          </a:p>
        </p:txBody>
      </p:sp>
    </p:spTree>
    <p:extLst>
      <p:ext uri="{BB962C8B-B14F-4D97-AF65-F5344CB8AC3E}">
        <p14:creationId xmlns:p14="http://schemas.microsoft.com/office/powerpoint/2010/main" val="2882422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5707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8A7150C-5A32-4467-9E85-368DB326F4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DBE2D74-802E-4802-879E-69809DE331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A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accent1"/>
                  </a:outerShdw>
                </a:effectLst>
              </a:rPr>
              <a:t>La Guerre Mondiale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F24C664-32B3-4EAF-9A03-D6FA0FFCE3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21308"/>
            <a:ext cx="9144000" cy="1655762"/>
          </a:xfrm>
        </p:spPr>
        <p:txBody>
          <a:bodyPr/>
          <a:lstStyle/>
          <a:p>
            <a:r>
              <a:rPr lang="fr-CA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Par Moi , Sherry , Andréanne , </a:t>
            </a:r>
            <a:r>
              <a:rPr lang="fr-CA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Charlye</a:t>
            </a:r>
            <a:r>
              <a:rPr lang="fr-CA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-Anne  </a:t>
            </a:r>
          </a:p>
        </p:txBody>
      </p:sp>
    </p:spTree>
    <p:extLst>
      <p:ext uri="{BB962C8B-B14F-4D97-AF65-F5344CB8AC3E}">
        <p14:creationId xmlns:p14="http://schemas.microsoft.com/office/powerpoint/2010/main" val="1892887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3FF9D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6F3E4BF-56BB-48E6-81F7-C92E86876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EFFFCD6-E567-4D4B-895A-F5291095A3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156" y="67268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fr-CA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highlight>
                  <a:srgbClr val="000000"/>
                </a:highlight>
              </a:rPr>
              <a:t>Au début du conflit, l'armée canadienne n'est composée que d'un peu plus de 3 000 soldats et la marine ne possède que deux navires. Compte tenu de la situation, des centres de recrutement ouvrent un peu partout sur le territoire et réussissent à réunir 32 000 volontaires en quelques semaines grâce à l'engouement de la population.</a:t>
            </a:r>
          </a:p>
          <a:p>
            <a:endParaRPr lang="fr-CA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highlight>
                <a:srgbClr val="000000"/>
              </a:highlight>
            </a:endParaRPr>
          </a:p>
          <a:p>
            <a:pPr marL="0" indent="0">
              <a:buNone/>
            </a:pPr>
            <a:endParaRPr lang="fr-CA" dirty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08876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15A46EE-24FF-4E33-8F4C-F35902AEC7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Média en ligne 3" title="La Première Guerre mondiale - Version courte">
            <a:hlinkClick r:id="" action="ppaction://media"/>
            <a:extLst>
              <a:ext uri="{FF2B5EF4-FFF2-40B4-BE49-F238E27FC236}">
                <a16:creationId xmlns:a16="http://schemas.microsoft.com/office/drawing/2014/main" id="{66D104C0-741D-48C9-A6CD-12B2BC4E6602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lum bright="-20000" contrast="-20000"/>
          </a:blip>
          <a:stretch>
            <a:fillRect/>
          </a:stretch>
        </p:blipFill>
        <p:spPr>
          <a:xfrm>
            <a:off x="1519238" y="2055813"/>
            <a:ext cx="7659687" cy="4308475"/>
          </a:xfrm>
          <a:prstGeom prst="star7">
            <a:avLst/>
          </a:prstGeom>
          <a:ln>
            <a:solidFill>
              <a:srgbClr val="C00000"/>
            </a:solidFill>
          </a:ln>
          <a:effectLst>
            <a:reflection blurRad="6350" stA="50000" endA="275" endPos="40000" dist="101600" dir="5400000" sy="-100000" algn="bl" rotWithShape="0"/>
          </a:effectLst>
          <a:scene3d>
            <a:camera prst="perspectiveContrastingLeftFacing" fov="2700000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 prst="slope"/>
          </a:sp3d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492E13D-E42C-41E5-A2B2-28F136F2A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highlight>
                  <a:srgbClr val="00FF00"/>
                </a:highlight>
              </a:rPr>
              <a:t>Voici la courte vidéo</a:t>
            </a:r>
            <a:br>
              <a:rPr lang="fr-CA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highlight>
                  <a:srgbClr val="00FF00"/>
                </a:highlight>
              </a:rPr>
            </a:br>
            <a:r>
              <a:rPr lang="fr-CA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highlight>
                  <a:srgbClr val="00FF00"/>
                </a:highlight>
                <a:sym typeface="Wingdings" panose="05000000000000000000" pitchFamily="2" charset="2"/>
              </a:rPr>
              <a:t>:) </a:t>
            </a:r>
            <a:endParaRPr lang="fr-CA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highlight>
                <a:srgbClr val="00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569134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Image 144">
            <a:extLst>
              <a:ext uri="{FF2B5EF4-FFF2-40B4-BE49-F238E27FC236}">
                <a16:creationId xmlns:a16="http://schemas.microsoft.com/office/drawing/2014/main" id="{BD980BB6-12DB-434D-9CA3-8F79ADEA01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2" name="Image 141">
            <a:extLst>
              <a:ext uri="{FF2B5EF4-FFF2-40B4-BE49-F238E27FC236}">
                <a16:creationId xmlns:a16="http://schemas.microsoft.com/office/drawing/2014/main" id="{11658BCC-0D8B-4487-9E4C-0BAB31E3D6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191250" y="2426793"/>
            <a:ext cx="4762500" cy="47625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75712150-DAC1-4BF9-926B-614FB622E762}"/>
              </a:ext>
            </a:extLst>
          </p:cNvPr>
          <p:cNvSpPr txBox="1"/>
          <p:nvPr/>
        </p:nvSpPr>
        <p:spPr>
          <a:xfrm>
            <a:off x="3792041" y="1004409"/>
            <a:ext cx="61357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6600" dirty="0">
                <a:highlight>
                  <a:srgbClr val="FF0000"/>
                </a:highlight>
                <a:latin typeface="Arial Rounded MT Bold" panose="020F0704030504030204" pitchFamily="34" charset="0"/>
              </a:rPr>
              <a:t>T</a:t>
            </a:r>
            <a:r>
              <a:rPr lang="fr-CA" sz="6600" dirty="0">
                <a:highlight>
                  <a:srgbClr val="00FF00"/>
                </a:highlight>
                <a:latin typeface="Arial Rounded MT Bold" panose="020F0704030504030204" pitchFamily="34" charset="0"/>
              </a:rPr>
              <a:t>H</a:t>
            </a:r>
            <a:r>
              <a:rPr lang="fr-CA" sz="6600" dirty="0">
                <a:highlight>
                  <a:srgbClr val="FF0000"/>
                </a:highlight>
                <a:latin typeface="Arial Rounded MT Bold" panose="020F0704030504030204" pitchFamily="34" charset="0"/>
              </a:rPr>
              <a:t>A</a:t>
            </a:r>
            <a:r>
              <a:rPr lang="fr-CA" sz="6600" dirty="0">
                <a:highlight>
                  <a:srgbClr val="00FF00"/>
                </a:highlight>
                <a:latin typeface="Arial Rounded MT Bold" panose="020F0704030504030204" pitchFamily="34" charset="0"/>
              </a:rPr>
              <a:t>N</a:t>
            </a:r>
            <a:r>
              <a:rPr lang="fr-CA" sz="6600" dirty="0">
                <a:highlight>
                  <a:srgbClr val="FF0000"/>
                </a:highlight>
                <a:latin typeface="Arial Rounded MT Bold" panose="020F0704030504030204" pitchFamily="34" charset="0"/>
              </a:rPr>
              <a:t>K</a:t>
            </a:r>
            <a:r>
              <a:rPr lang="fr-CA" sz="6600" dirty="0">
                <a:highlight>
                  <a:srgbClr val="00FF00"/>
                </a:highlight>
                <a:latin typeface="Arial Rounded MT Bold" panose="020F0704030504030204" pitchFamily="34" charset="0"/>
              </a:rPr>
              <a:t> Y</a:t>
            </a:r>
            <a:r>
              <a:rPr lang="fr-CA" sz="6600" dirty="0">
                <a:highlight>
                  <a:srgbClr val="FF0000"/>
                </a:highlight>
                <a:latin typeface="Arial Rounded MT Bold" panose="020F0704030504030204" pitchFamily="34" charset="0"/>
              </a:rPr>
              <a:t>O</a:t>
            </a:r>
            <a:r>
              <a:rPr lang="fr-CA" sz="6600" dirty="0">
                <a:highlight>
                  <a:srgbClr val="00FF00"/>
                </a:highlight>
                <a:latin typeface="Arial Rounded MT Bold" panose="020F0704030504030204" pitchFamily="34" charset="0"/>
              </a:rPr>
              <a:t>U </a:t>
            </a:r>
          </a:p>
        </p:txBody>
      </p:sp>
    </p:spTree>
    <p:extLst>
      <p:ext uri="{BB962C8B-B14F-4D97-AF65-F5344CB8AC3E}">
        <p14:creationId xmlns:p14="http://schemas.microsoft.com/office/powerpoint/2010/main" val="717322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864ED6-8346-458B-8AFE-6EB3B17C6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As-tu aimé le PowerPoint? Alors regarde la 10 diapositive j’ai mis un truc . Merci  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F20395D-1604-43DF-8488-1A00571E26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07467" y="1690688"/>
            <a:ext cx="11367697" cy="4351338"/>
          </a:xfrm>
          <a:ln>
            <a:solidFill>
              <a:schemeClr val="accent6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0610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2714</TotalTime>
  <Words>219</Words>
  <Application>Microsoft Office PowerPoint</Application>
  <PresentationFormat>Grand écran</PresentationFormat>
  <Paragraphs>16</Paragraphs>
  <Slides>9</Slides>
  <Notes>2</Notes>
  <HiddenSlides>0</HiddenSlides>
  <MMClips>1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6" baseType="lpstr">
      <vt:lpstr>Arial</vt:lpstr>
      <vt:lpstr>Arial Rounded MT Bold</vt:lpstr>
      <vt:lpstr>Calibri</vt:lpstr>
      <vt:lpstr>Calibri Light</vt:lpstr>
      <vt:lpstr>Impact</vt:lpstr>
      <vt:lpstr>Wingdings</vt:lpstr>
      <vt:lpstr>Office Theme</vt:lpstr>
      <vt:lpstr>Présentation PowerPoint</vt:lpstr>
      <vt:lpstr>Présentation PowerPoint</vt:lpstr>
      <vt:lpstr>Présentation PowerPoint</vt:lpstr>
      <vt:lpstr>Présentation PowerPoint</vt:lpstr>
      <vt:lpstr>La Guerre Mondiale</vt:lpstr>
      <vt:lpstr>Présentation PowerPoint</vt:lpstr>
      <vt:lpstr>Voici la courte vidéo :) </vt:lpstr>
      <vt:lpstr>Présentation PowerPoint</vt:lpstr>
      <vt:lpstr>As-tu aimé le PowerPoint? Alors regarde la 10 diapositive j’ai mis un truc . Merci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Guerre Mondiale</dc:title>
  <dc:creator>Belkhiri, Y (1977412)</dc:creator>
  <cp:lastModifiedBy>Belkhiri, Y (1977412)</cp:lastModifiedBy>
  <cp:revision>45</cp:revision>
  <dcterms:created xsi:type="dcterms:W3CDTF">2021-11-25T14:16:06Z</dcterms:created>
  <dcterms:modified xsi:type="dcterms:W3CDTF">2021-11-28T23:14:23Z</dcterms:modified>
</cp:coreProperties>
</file>